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5E1F045D-0CE5-49EB-8FCD-21DB6E0D20BE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